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6" r:id="rId5"/>
    <p:sldId id="261" r:id="rId6"/>
    <p:sldId id="259" r:id="rId7"/>
    <p:sldId id="260" r:id="rId8"/>
    <p:sldId id="268" r:id="rId9"/>
    <p:sldId id="262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 Ярцев" initials="ИЯ" lastIdx="1" clrIdx="0">
    <p:extLst>
      <p:ext uri="{19B8F6BF-5375-455C-9EA6-DF929625EA0E}">
        <p15:presenceInfo xmlns:p15="http://schemas.microsoft.com/office/powerpoint/2012/main" userId="ad5b9ce6baa6fd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0T14:13:44.679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5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68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026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0319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817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289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270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380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44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92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38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656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982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86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03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30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66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F22D31-9538-44CC-B72E-665E7503B445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6718A-E7AC-43B9-B8B4-F665A858D3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454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E341D7-B663-4D06-8C84-15E12DA9C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15829"/>
            <a:ext cx="8825658" cy="3329581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Cosmos Battle 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B90EDD-F865-4B1E-9E3F-53F0FDD46F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Авторы: команда разработчиков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PyprojectGames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ru-R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Симонов Денис</a:t>
            </a:r>
          </a:p>
          <a:p>
            <a:pPr algn="r"/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Ярцев Иван</a:t>
            </a:r>
          </a:p>
        </p:txBody>
      </p:sp>
    </p:spTree>
    <p:extLst>
      <p:ext uri="{BB962C8B-B14F-4D97-AF65-F5344CB8AC3E}">
        <p14:creationId xmlns:p14="http://schemas.microsoft.com/office/powerpoint/2010/main" val="324074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3756C-FA42-4FCD-8F61-76DBE305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Элементы интерфейса и некоторые игровые моменты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BF8F54-FB07-4D41-B0BE-0FB8CC35E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527" y="2125761"/>
            <a:ext cx="4396341" cy="4200245"/>
          </a:xfrm>
        </p:spPr>
        <p:txBody>
          <a:bodyPr/>
          <a:lstStyle/>
          <a:p>
            <a:r>
              <a:rPr lang="ru-RU" dirty="0"/>
              <a:t>Кнопка </a:t>
            </a:r>
            <a:r>
              <a:rPr lang="en-US" dirty="0"/>
              <a:t>“Exit”</a:t>
            </a:r>
            <a:r>
              <a:rPr lang="ru-RU" dirty="0"/>
              <a:t> позволяющая досрочно завершить игровой процесс. 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03BD457-6A0B-42F0-B3AA-18E7909180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96" y="2125761"/>
            <a:ext cx="4395787" cy="1942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8E73BE-B4FC-4671-9E08-61D9E365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Планы по развитию проекта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BC9DBBE-9FDD-44C1-A938-C0DAC2939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Создание возможности играть по сети.</a:t>
            </a:r>
          </a:p>
          <a:p>
            <a:r>
              <a:rPr lang="ru-RU" dirty="0"/>
              <a:t>2. Создание таймера для ограничения времени.</a:t>
            </a:r>
          </a:p>
          <a:p>
            <a:r>
              <a:rPr lang="ru-RU" dirty="0"/>
              <a:t>3. Добавление </a:t>
            </a:r>
            <a:r>
              <a:rPr lang="ru-RU" dirty="0" err="1"/>
              <a:t>анимаций</a:t>
            </a:r>
            <a:r>
              <a:rPr lang="ru-RU" dirty="0"/>
              <a:t> в игру.</a:t>
            </a:r>
          </a:p>
          <a:p>
            <a:r>
              <a:rPr lang="ru-RU" dirty="0"/>
              <a:t>4. Фикс багов элементов интерфейса и ходьбы персонажей.</a:t>
            </a:r>
          </a:p>
          <a:p>
            <a:r>
              <a:rPr lang="ru-RU" dirty="0"/>
              <a:t>5. Добавление возможности перезапустить игру.</a:t>
            </a:r>
          </a:p>
          <a:p>
            <a:r>
              <a:rPr lang="ru-RU" dirty="0"/>
              <a:t>6. Добавление ИИ для одиночной игры.</a:t>
            </a:r>
          </a:p>
          <a:p>
            <a:r>
              <a:rPr lang="ru-RU" dirty="0"/>
              <a:t>7. Внутриигровой редактор уровней.</a:t>
            </a:r>
          </a:p>
        </p:txBody>
      </p:sp>
    </p:spTree>
    <p:extLst>
      <p:ext uri="{BB962C8B-B14F-4D97-AF65-F5344CB8AC3E}">
        <p14:creationId xmlns:p14="http://schemas.microsoft.com/office/powerpoint/2010/main" val="30653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E2D7A-0136-4FFD-8840-0CE9F685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64" y="2728735"/>
            <a:ext cx="10614072" cy="1400530"/>
          </a:xfrm>
        </p:spPr>
        <p:txBody>
          <a:bodyPr/>
          <a:lstStyle/>
          <a:p>
            <a:r>
              <a:rPr lang="ru-RU" sz="7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6180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6D3C8-E66B-42DF-84A0-50D1CE4D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Cosmos Battle – </a:t>
            </a: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это такое?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3200A0-D8D3-4F08-818D-E41D78FCD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Cosmos battle – </a:t>
            </a:r>
            <a:r>
              <a:rPr lang="ru-RU" dirty="0"/>
              <a:t>это открытый проект, написанный на языке программирования </a:t>
            </a:r>
            <a:r>
              <a:rPr lang="en-US" dirty="0"/>
              <a:t>Python</a:t>
            </a:r>
            <a:r>
              <a:rPr lang="ru-RU" dirty="0"/>
              <a:t> и создающий игру на основе шахмат и шашек. История разворачивается в далеком и неизведанном космосе, где каждый должен быть на чеку! Ведь кто знает, что таит в себе этот космос…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C03ED0-9DF8-4F9C-BAA4-EBDA0843F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11" y="3627792"/>
            <a:ext cx="4937761" cy="2777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634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853EF-3BB0-4B5C-BD45-D98222B8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чем смысл игры?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3DE4A-B3A3-4C9D-A44F-F67884FA8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Главная суть игры – это уничтожить любыми возможными способами вражеский отряд, появившейся на горизонте.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0F96CF-62C9-4466-B5E4-D4EBE22D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" y="3564694"/>
            <a:ext cx="2190413" cy="21904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F05DBD-01BF-4B1E-A0FB-4E96EAE3B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77" y="3628038"/>
            <a:ext cx="2063726" cy="20637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02ACD-A948-4E61-B3D3-57C52D4E9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3" y="3628038"/>
            <a:ext cx="2266657" cy="22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8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244B3-A5DC-4397-804E-476D09C3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Алгоритм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87C91-C3E8-4D5F-9889-C742EFEBC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Вводный видеоролик</a:t>
            </a:r>
          </a:p>
          <a:p>
            <a:r>
              <a:rPr lang="ru-RU" dirty="0"/>
              <a:t>2. Меню (выбор действий)</a:t>
            </a:r>
          </a:p>
          <a:p>
            <a:r>
              <a:rPr lang="ru-RU" dirty="0"/>
              <a:t>3. Игровой цикл.</a:t>
            </a:r>
          </a:p>
          <a:p>
            <a:r>
              <a:rPr lang="ru-RU" dirty="0"/>
              <a:t>4. Вывод команды победителя.</a:t>
            </a:r>
          </a:p>
          <a:p>
            <a:r>
              <a:rPr lang="ru-RU" dirty="0"/>
              <a:t>5. Завершение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36552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C98C0-0322-4EB7-B76B-A1C08048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4819"/>
          </a:xfrm>
        </p:spPr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Запуск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A67B90-1624-425E-9D82-6FF428B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765" y="1484280"/>
            <a:ext cx="3564941" cy="277749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 запуске</a:t>
            </a:r>
            <a:br>
              <a:rPr lang="ru-RU" dirty="0"/>
            </a:br>
            <a:r>
              <a:rPr lang="ru-RU" dirty="0"/>
              <a:t>приложения нас встречает</a:t>
            </a:r>
            <a:br>
              <a:rPr lang="ru-RU" dirty="0"/>
            </a:br>
            <a:r>
              <a:rPr lang="ru-RU" dirty="0"/>
              <a:t>баннер с представлением</a:t>
            </a:r>
            <a:br>
              <a:rPr lang="ru-RU" dirty="0"/>
            </a:br>
            <a:r>
              <a:rPr lang="ru-RU" dirty="0"/>
              <a:t>команды разработчиков.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CF7DEA-5C6F-41F4-82AC-345301F30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84" y="900127"/>
            <a:ext cx="5252783" cy="30271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3C93CF-B887-44E7-BE2A-33B22B7D4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11" y="3847099"/>
            <a:ext cx="4937761" cy="2777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3B4EF-F358-491E-9889-1C1B2A59343A}"/>
              </a:ext>
            </a:extLst>
          </p:cNvPr>
          <p:cNvSpPr txBox="1"/>
          <p:nvPr/>
        </p:nvSpPr>
        <p:spPr>
          <a:xfrm>
            <a:off x="5844047" y="4190066"/>
            <a:ext cx="4475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Далее нас встречает начальное меню, где можно узнать основные правила игры и начать играть, либо выйти из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3702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1928B-5C61-495C-B37F-B160D18D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91" y="317810"/>
            <a:ext cx="9404723" cy="1400530"/>
          </a:xfrm>
        </p:spPr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Персонажи</a:t>
            </a:r>
            <a:r>
              <a:rPr lang="ru-RU" dirty="0"/>
              <a:t> 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A99CC6A-106F-4B0A-9EEB-96DFC0C7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8381" y="1951589"/>
            <a:ext cx="4396341" cy="3450117"/>
          </a:xfrm>
        </p:spPr>
        <p:txBody>
          <a:bodyPr/>
          <a:lstStyle/>
          <a:p>
            <a:r>
              <a:rPr lang="ru-RU" dirty="0"/>
              <a:t>Как и в любой игре на двоих есть две команды – отряд людей-покорителей космоса, другая – роботов-захватчиков вселенной.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5337F98-3657-47AF-A2C7-FACA175286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7" y="1718340"/>
            <a:ext cx="2930124" cy="4067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0E7C0E-A97D-4BB4-B7DA-9BC80A014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75" y="1718340"/>
            <a:ext cx="3762900" cy="4124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043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1D833-203B-4F2B-9E97-A71B16C7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Элементы интерфейса и некоторые игровые моменты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346C87-4A50-48D4-90D7-C5F2B4294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7955" y="2178060"/>
            <a:ext cx="4396341" cy="420024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Стрелочка – игровой элемент. При взаимодействии с этим элементом у персонажа увеличивается здоровье.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07EA33C-0CBF-4029-BCEF-AAD1F74221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9" y="2067760"/>
            <a:ext cx="3863631" cy="43105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949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D481F-677F-45FA-ADFC-97EA2814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Элементы интерфейса и некоторые игровые моменты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5EDC0A-1826-4127-90A7-A5B8E427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061825"/>
            <a:ext cx="4396341" cy="4200245"/>
          </a:xfrm>
        </p:spPr>
        <p:txBody>
          <a:bodyPr/>
          <a:lstStyle/>
          <a:p>
            <a:r>
              <a:rPr lang="ru-RU" dirty="0"/>
              <a:t>В нашем проекте реализовано адаптивное игровое поле. Вне игры пользователь может создать свое игровое поле и наслаждаться игрой на нем.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338F5BA-42A0-411E-85E4-83510F0A84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3248"/>
            <a:ext cx="4937626" cy="2608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941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CF5C2-DC80-4CB7-BAF1-C2551428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Элементы интерфейса и некоторые игровые моменты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984E9D-DE3C-44AC-8527-82E5903D0F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Элементы интерфейса – шкала здоровья и количество шагов выбранного игроком персонажа.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8EBE13C-29A0-43F8-AF17-C7002975B2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0" y="2139913"/>
            <a:ext cx="4395787" cy="2864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1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110</TotalTime>
  <Words>308</Words>
  <Application>Microsoft Office PowerPoint</Application>
  <PresentationFormat>Широкоэкранный</PresentationFormat>
  <Paragraphs>36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Ион</vt:lpstr>
      <vt:lpstr>Cosmos Battle </vt:lpstr>
      <vt:lpstr>Cosmos Battle – что это такое?</vt:lpstr>
      <vt:lpstr>В чем смысл игры?</vt:lpstr>
      <vt:lpstr>Алгоритм программы</vt:lpstr>
      <vt:lpstr>Запуск игры</vt:lpstr>
      <vt:lpstr>Персонажи </vt:lpstr>
      <vt:lpstr>Элементы интерфейса и некоторые игровые моменты</vt:lpstr>
      <vt:lpstr>Элементы интерфейса и некоторые игровые моменты</vt:lpstr>
      <vt:lpstr>Элементы интерфейса и некоторые игровые моменты</vt:lpstr>
      <vt:lpstr>Элементы интерфейса и некоторые игровые моменты</vt:lpstr>
      <vt:lpstr>Планы по развитию проекта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Cosmos Battle</dc:title>
  <dc:creator>Иван Ярцев</dc:creator>
  <cp:lastModifiedBy>Иван Ярцев</cp:lastModifiedBy>
  <cp:revision>10</cp:revision>
  <dcterms:created xsi:type="dcterms:W3CDTF">2021-03-09T17:24:08Z</dcterms:created>
  <dcterms:modified xsi:type="dcterms:W3CDTF">2021-03-10T09:26:45Z</dcterms:modified>
</cp:coreProperties>
</file>